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5" r:id="rId10"/>
    <p:sldId id="266" r:id="rId11"/>
    <p:sldId id="267" r:id="rId12"/>
    <p:sldId id="268" r:id="rId13"/>
    <p:sldId id="270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18" autoAdjust="0"/>
  </p:normalViewPr>
  <p:slideViewPr>
    <p:cSldViewPr snapToGrid="0">
      <p:cViewPr varScale="1">
        <p:scale>
          <a:sx n="84" d="100"/>
          <a:sy n="84" d="100"/>
        </p:scale>
        <p:origin x="-750" y="-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BB42576-4725-4FB0-B5A5-E778DECB7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9C8ABD87-03EE-40C0-88F9-560A07169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4D81A47-B1E9-4EE3-83E4-78AD4DB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395C-DA14-4522-BF08-8EC01A7AA519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7A6836D-A430-46CC-BCC2-90E69EB57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30046F6-370C-4C20-A402-53AFF70D7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6683-5FD9-4272-AF25-F35CFC1C650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770B4C68-1352-4CD5-8E81-DBA7D662EA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93"/>
            <a:ext cx="12195012" cy="68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60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61A45F5-C470-4A3F-B783-FECE9477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6F780BBD-BA0D-4107-8318-435527567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DD74E3D-AC62-472A-8E1C-55B75198D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395C-DA14-4522-BF08-8EC01A7AA519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5D03A9AF-BC6D-4842-8805-F94B27A61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500A93E-5004-4726-8BBF-0EA4FDD4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6683-5FD9-4272-AF25-F35CFC1C65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8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C378238B-EBCF-48EC-876B-48DDCB30D8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C4852F74-C60F-4951-A39A-802B76993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7B3DB22-8637-49E0-8050-9945200FE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395C-DA14-4522-BF08-8EC01A7AA519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4C349FF-D143-4AED-97EE-79F040DC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5979E3D-9D02-4AB2-B3DB-1EF6832B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6683-5FD9-4272-AF25-F35CFC1C65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531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F2C3B97-A72B-47FD-83FC-C2051D65D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73D53EC-5BA9-48C0-8FDA-12EE8EAE5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F27C8E1-E160-4A2E-B677-9F0088A23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395C-DA14-4522-BF08-8EC01A7AA519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0E3592E-1DA8-4BFB-98C3-9817B3A7C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FF8409E-167A-4298-98D9-594E4BFA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6683-5FD9-4272-AF25-F35CFC1C65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740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C7AEDF2-7D7E-446B-9561-2A6B40A25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4B2EFD28-150F-44E5-B4E2-253E294E2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A07EA97-D899-4DC9-9245-1B265BE81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395C-DA14-4522-BF08-8EC01A7AA519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5198C9AC-DE77-4341-91FE-9EC767023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D5A233D-26C8-4D45-87B5-94C1D93F8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6683-5FD9-4272-AF25-F35CFC1C65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172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7FB0E5F-D088-4269-A85C-C5928808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9FB4DE8-F09C-49B0-AFDC-934434CCF5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BEBB6FB5-F656-42C2-AC4E-3868A4130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476E36A5-D8EB-48A2-BD5B-74EBA4BDB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395C-DA14-4522-BF08-8EC01A7AA519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605BEBB-73AD-416A-A336-0B7301288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317CF59F-EAF8-47A8-8BAE-AEFE0DEA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6683-5FD9-4272-AF25-F35CFC1C65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889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810C6DC-BF7D-431E-91FF-AB71B1C8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8DF9CF5D-6419-42C9-9E5E-B152C2566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B5A987F3-D10B-49E7-A70C-956626ACD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11CBD755-C4E4-4248-A6DF-DD0237EA76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2AFD21B6-9661-4370-90CA-0219987F92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6638B09B-129D-427C-B941-16A4E9045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395C-DA14-4522-BF08-8EC01A7AA519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E20ECE18-A1FC-4098-B8C9-FAE7C604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27835C21-B280-417E-B9AB-9E6AEDF94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6683-5FD9-4272-AF25-F35CFC1C65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342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E1A5FA7-83E0-4D73-A408-1869DC6BF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65001D68-DE97-4B96-B546-C774408C8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395C-DA14-4522-BF08-8EC01A7AA519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FBEE7CC3-8840-4660-BF49-3076D0E53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257C2D06-BE34-41F0-9280-C23AD73F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6683-5FD9-4272-AF25-F35CFC1C65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787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2B39908D-ECCC-4B6B-B673-F6E5754FB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395C-DA14-4522-BF08-8EC01A7AA519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2E875DA9-83A4-4D87-B247-FCF4517EC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853C4E57-D805-47B5-9005-A526A1122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6683-5FD9-4272-AF25-F35CFC1C65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69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DF9721F-F3A5-4F0D-A4B0-358E9A9BE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ED92FE1-AD66-478F-8DFF-BE23045CB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3784EC43-9079-48D8-88AC-90710F4F6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0C4F9C6-25F3-4AC2-9487-7B948784D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395C-DA14-4522-BF08-8EC01A7AA519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9A49BB12-3FF8-40C4-9E0B-C9018D6A6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D55CF152-8C82-40E4-A445-663E8288A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6683-5FD9-4272-AF25-F35CFC1C65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204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E4302F1-C4BB-48F1-BA9E-AE0D166DB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9D4D5B1F-0F0F-49F6-AB63-C059E1824D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FA513C3B-0535-4DD7-9290-7E0F124F0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6077426F-01F8-4515-8B46-5212B340D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395C-DA14-4522-BF08-8EC01A7AA519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A80F21D2-49D3-4257-B53F-A748B5EEF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A158A769-A579-4BB4-A075-F610578B5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6683-5FD9-4272-AF25-F35CFC1C65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908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A8A36821-AF81-43A2-BEE2-DC3E67C77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5EDD65E-4C43-4ED2-8DB2-EC8252EDC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3819310-EBCC-42AA-9CE1-777742EC1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5395C-DA14-4522-BF08-8EC01A7AA519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A9FD377-A66A-453C-B3FD-06D82EA94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0704FEF-E43E-4694-A774-5552DB23E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46683-5FD9-4272-AF25-F35CFC1C650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42D77FA-0EBD-4375-B9A3-A6C878B6CA2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90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D293EA4-FCFD-497F-8371-43DC7CCD5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92" y="1361871"/>
            <a:ext cx="9454015" cy="1012261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1"/>
                </a:solidFill>
                <a:effectLst>
                  <a:outerShdw blurRad="88900" dist="101600" dir="5400000" sx="102000" sy="102000" algn="l" rotWithShape="0">
                    <a:schemeClr val="tx1"/>
                  </a:outerShdw>
                </a:effectLst>
                <a:latin typeface="Algerian" panose="04020705040A02060702" pitchFamily="82" charset="0"/>
              </a:rPr>
              <a:t>APP Inventor 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88900" dist="101600" dir="5400000" sx="102000" sy="102000" algn="l" rotWithShape="0">
                    <a:schemeClr val="tx1"/>
                  </a:outerShdw>
                </a:effectLst>
                <a:latin typeface="+mn-ea"/>
                <a:ea typeface="+mn-ea"/>
              </a:rPr>
              <a:t>课程大作业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1F29E015-EFD2-4AEC-B048-76BF8B7CF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6840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2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24</a:t>
            </a:r>
            <a:r>
              <a:rPr lang="zh-CN" altLang="en-US" sz="4000" dirty="0">
                <a:solidFill>
                  <a:schemeClr val="bg2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点大闯关（基础版）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711F1D5A-ADFE-4050-BE82-5FE2EA604605}"/>
              </a:ext>
            </a:extLst>
          </p:cNvPr>
          <p:cNvSpPr txBox="1"/>
          <p:nvPr/>
        </p:nvSpPr>
        <p:spPr>
          <a:xfrm>
            <a:off x="8319254" y="5875256"/>
            <a:ext cx="3511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31801061 </a:t>
            </a:r>
            <a:r>
              <a:rPr lang="zh-CN" altLang="en-US" dirty="0"/>
              <a:t>计算机</a:t>
            </a:r>
            <a:r>
              <a:rPr lang="en-US" altLang="zh-CN" dirty="0"/>
              <a:t>1801 </a:t>
            </a:r>
            <a:r>
              <a:rPr lang="zh-CN" altLang="en-US" dirty="0"/>
              <a:t>王灵霜</a:t>
            </a:r>
          </a:p>
        </p:txBody>
      </p:sp>
    </p:spTree>
    <p:extLst>
      <p:ext uri="{BB962C8B-B14F-4D97-AF65-F5344CB8AC3E}">
        <p14:creationId xmlns:p14="http://schemas.microsoft.com/office/powerpoint/2010/main" val="195607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2755A87-E801-41C4-A435-1005D1570DAA}"/>
              </a:ext>
            </a:extLst>
          </p:cNvPr>
          <p:cNvSpPr txBox="1"/>
          <p:nvPr/>
        </p:nvSpPr>
        <p:spPr>
          <a:xfrm>
            <a:off x="734505" y="673479"/>
            <a:ext cx="17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login</a:t>
            </a:r>
            <a:r>
              <a:rPr lang="zh-CN" altLang="en-US" dirty="0"/>
              <a:t>：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2D50DA54-7670-4D35-8F16-D4039CF7E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05" y="1195898"/>
            <a:ext cx="10515600" cy="427218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D410A49-D27C-4372-870E-47014F940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05" y="1195898"/>
            <a:ext cx="10722990" cy="43422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72DFDAC0-AEC3-44EB-93C9-D979C5F87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06" y="1195898"/>
            <a:ext cx="10722990" cy="460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3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2755A87-E801-41C4-A435-1005D1570DAA}"/>
              </a:ext>
            </a:extLst>
          </p:cNvPr>
          <p:cNvSpPr txBox="1"/>
          <p:nvPr/>
        </p:nvSpPr>
        <p:spPr>
          <a:xfrm>
            <a:off x="734505" y="673479"/>
            <a:ext cx="17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Main_menu</a:t>
            </a:r>
            <a:r>
              <a:rPr lang="zh-CN" altLang="en-US" dirty="0"/>
              <a:t>：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xmlns="" id="{C4EC7013-0C74-4D0F-AD5C-6F8284D42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05" y="1436197"/>
            <a:ext cx="10219306" cy="3985605"/>
          </a:xfrm>
        </p:spPr>
      </p:pic>
    </p:spTree>
    <p:extLst>
      <p:ext uri="{BB962C8B-B14F-4D97-AF65-F5344CB8AC3E}">
        <p14:creationId xmlns:p14="http://schemas.microsoft.com/office/powerpoint/2010/main" val="234061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2755A87-E801-41C4-A435-1005D1570DAA}"/>
              </a:ext>
            </a:extLst>
          </p:cNvPr>
          <p:cNvSpPr txBox="1"/>
          <p:nvPr/>
        </p:nvSpPr>
        <p:spPr>
          <a:xfrm>
            <a:off x="734505" y="673479"/>
            <a:ext cx="17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Main_menu</a:t>
            </a:r>
            <a:r>
              <a:rPr lang="zh-CN" altLang="en-US" dirty="0"/>
              <a:t>：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xmlns="" id="{C4EC7013-0C74-4D0F-AD5C-6F8284D42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05" y="1436197"/>
            <a:ext cx="10219306" cy="3985605"/>
          </a:xfrm>
        </p:spPr>
      </p:pic>
    </p:spTree>
    <p:extLst>
      <p:ext uri="{BB962C8B-B14F-4D97-AF65-F5344CB8AC3E}">
        <p14:creationId xmlns:p14="http://schemas.microsoft.com/office/powerpoint/2010/main" val="391476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2755A87-E801-41C4-A435-1005D1570DAA}"/>
              </a:ext>
            </a:extLst>
          </p:cNvPr>
          <p:cNvSpPr txBox="1"/>
          <p:nvPr/>
        </p:nvSpPr>
        <p:spPr>
          <a:xfrm>
            <a:off x="734505" y="673479"/>
            <a:ext cx="17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Single_game</a:t>
            </a:r>
            <a:r>
              <a:rPr lang="zh-CN" altLang="en-US" dirty="0"/>
              <a:t>：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1FD5D5A8-991C-4E11-9700-A6EA89FB6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05" y="1128041"/>
            <a:ext cx="10430199" cy="435133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0D90A439-D4CF-43D1-ACC2-0181B2CC0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06" y="1128041"/>
            <a:ext cx="10722990" cy="36789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69C51C21-FAFC-472B-9260-F26C112C1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28" y="1128041"/>
            <a:ext cx="10722990" cy="42635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6C38D750-5552-478B-A8F1-95685DE6E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29" y="1128042"/>
            <a:ext cx="10722990" cy="431837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32FD6415-2A60-40E9-A179-D41EC598E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50" y="1128041"/>
            <a:ext cx="10730944" cy="487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5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2755A87-E801-41C4-A435-1005D1570DAA}"/>
              </a:ext>
            </a:extLst>
          </p:cNvPr>
          <p:cNvSpPr txBox="1"/>
          <p:nvPr/>
        </p:nvSpPr>
        <p:spPr>
          <a:xfrm>
            <a:off x="734505" y="673479"/>
            <a:ext cx="17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single_menu</a:t>
            </a:r>
            <a:r>
              <a:rPr lang="zh-CN" altLang="en-US" dirty="0"/>
              <a:t>：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AD0C29D8-B01A-46C5-A25B-D779F581C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87" y="1194029"/>
            <a:ext cx="11077025" cy="4707150"/>
          </a:xfrm>
        </p:spPr>
      </p:pic>
    </p:spTree>
    <p:extLst>
      <p:ext uri="{BB962C8B-B14F-4D97-AF65-F5344CB8AC3E}">
        <p14:creationId xmlns:p14="http://schemas.microsoft.com/office/powerpoint/2010/main" val="122076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F9B8A71-7D90-4168-880D-2D7B1602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其实看这个</a:t>
            </a:r>
            <a:r>
              <a:rPr lang="en-US" altLang="zh-CN" sz="2400" dirty="0">
                <a:solidFill>
                  <a:srgbClr val="00B0F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APP</a:t>
            </a:r>
            <a:r>
              <a:rPr lang="zh-CN" altLang="en-US" sz="2400" dirty="0">
                <a:solidFill>
                  <a:srgbClr val="00B0F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名字就知道了，目前只做了基础版</a:t>
            </a:r>
            <a:r>
              <a:rPr lang="en-US" altLang="zh-CN" sz="2400" dirty="0">
                <a:solidFill>
                  <a:srgbClr val="00B0F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…</a:t>
            </a:r>
            <a:r>
              <a:rPr lang="zh-CN" altLang="en-US" sz="2400" dirty="0">
                <a:solidFill>
                  <a:srgbClr val="00B0F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因为时间比较仓促和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作者个人水平有限（主要原因）</a:t>
            </a:r>
            <a:r>
              <a:rPr lang="zh-CN" altLang="en-US" sz="2400" dirty="0">
                <a:solidFill>
                  <a:srgbClr val="00B0F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做的有点粗糙简单，这个</a:t>
            </a:r>
            <a:r>
              <a:rPr lang="en-US" altLang="zh-CN" sz="2400" dirty="0">
                <a:solidFill>
                  <a:srgbClr val="00B0F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PPT</a:t>
            </a:r>
            <a:r>
              <a:rPr lang="zh-CN" altLang="en-US" sz="2400" dirty="0">
                <a:solidFill>
                  <a:srgbClr val="00B0F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从以下几个方面来介绍这个</a:t>
            </a:r>
            <a:r>
              <a:rPr lang="en-US" altLang="zh-CN" sz="2400" dirty="0">
                <a:solidFill>
                  <a:srgbClr val="00B0F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APP——24</a:t>
            </a:r>
            <a:r>
              <a:rPr lang="zh-CN" altLang="en-US" sz="2400" dirty="0">
                <a:solidFill>
                  <a:srgbClr val="00B0F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点大闯关：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067216D-ABD9-483F-B787-E3FA58574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7334"/>
            <a:ext cx="10515600" cy="354688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做这个</a:t>
            </a:r>
            <a:r>
              <a:rPr lang="en-US" altLang="zh-CN" dirty="0"/>
              <a:t>APP</a:t>
            </a:r>
            <a:r>
              <a:rPr lang="zh-CN" altLang="en-US" dirty="0"/>
              <a:t>的想法和改进的地方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2.APP</a:t>
            </a:r>
            <a:r>
              <a:rPr lang="zh-CN" altLang="en-US" dirty="0"/>
              <a:t>所用素材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3.APP</a:t>
            </a:r>
            <a:r>
              <a:rPr lang="zh-CN" altLang="en-US" dirty="0"/>
              <a:t>测试过程中的效果图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4.APP</a:t>
            </a:r>
            <a:r>
              <a:rPr lang="zh-CN" altLang="en-US" dirty="0"/>
              <a:t>的代码展示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5.</a:t>
            </a:r>
            <a:r>
              <a:rPr lang="zh-CN" altLang="en-US" dirty="0"/>
              <a:t>录制的视频讲解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83EDDB17-3AD6-473E-BB8D-BEB7877C3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750" y="2873996"/>
            <a:ext cx="5715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96756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C9FE346-0625-4C19-8DA5-C8196B5E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58" y="697584"/>
            <a:ext cx="10515600" cy="785714"/>
          </a:xfrm>
        </p:spPr>
        <p:txBody>
          <a:bodyPr/>
          <a:lstStyle/>
          <a:p>
            <a:r>
              <a:rPr lang="zh-CN" altLang="en-US" b="1" dirty="0">
                <a:latin typeface="+mn-lt"/>
                <a:ea typeface="华文宋体" panose="02010600040101010101" pitchFamily="2" charset="-122"/>
              </a:rPr>
              <a:t>作品初衷：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CBC790D-8481-49B3-970D-BFEF9F630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58" y="1523967"/>
            <a:ext cx="10515600" cy="17565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/>
              <a:t>想在原来二十四点的基础上融入冒险闯关的元素，使得玩家更有兴趣。同时，作为一款益智游戏，也能加强玩家的计算能力。闯关的功能已经实现，但是由于时间原因（只用了一个周末），无尽模式没有做出来，本来想做一些金币购买的小道具什么的，然后也没想出来应该实现什么功能比较好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A130A047-DB7A-4F0D-BBF7-44D15AB0138C}"/>
              </a:ext>
            </a:extLst>
          </p:cNvPr>
          <p:cNvSpPr txBox="1"/>
          <p:nvPr/>
        </p:nvSpPr>
        <p:spPr>
          <a:xfrm>
            <a:off x="835058" y="3478491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ea typeface="华文宋体" panose="02010600040101010101" pitchFamily="2" charset="-122"/>
              </a:rPr>
              <a:t>更好的发展补充：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EF0819B6-0081-4609-A835-FE2368F4A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821" y="4825050"/>
            <a:ext cx="4572000" cy="19716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C3580F4F-C402-4652-A017-28E8FB035088}"/>
              </a:ext>
            </a:extLst>
          </p:cNvPr>
          <p:cNvSpPr txBox="1"/>
          <p:nvPr/>
        </p:nvSpPr>
        <p:spPr>
          <a:xfrm>
            <a:off x="835058" y="4247932"/>
            <a:ext cx="1051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设想中实现的网络对战</a:t>
            </a:r>
            <a:r>
              <a:rPr lang="en-US" altLang="zh-CN" sz="2400" dirty="0"/>
              <a:t>……</a:t>
            </a:r>
            <a:r>
              <a:rPr lang="zh-CN" altLang="en-US" sz="2400" dirty="0"/>
              <a:t>并不</a:t>
            </a:r>
            <a:r>
              <a:rPr lang="zh-CN" altLang="en-US" sz="2400"/>
              <a:t>会</a:t>
            </a:r>
            <a:r>
              <a:rPr lang="zh-CN" altLang="en-US" sz="2400" smtClean="0"/>
              <a:t>，</a:t>
            </a:r>
            <a:r>
              <a:rPr lang="zh-CN" altLang="en-US" sz="2400" smtClean="0"/>
              <a:t>用网络微数据库大体试了一下，没成功</a:t>
            </a:r>
            <a:r>
              <a:rPr lang="en-US" altLang="zh-CN" sz="2400" dirty="0" smtClean="0"/>
              <a:t>……</a:t>
            </a:r>
            <a:r>
              <a:rPr lang="zh-CN" altLang="en-US" sz="2400" dirty="0"/>
              <a:t>觉得如果想继续做的话可以在</a:t>
            </a:r>
            <a:r>
              <a:rPr lang="zh-CN" altLang="en-US" sz="2800" dirty="0"/>
              <a:t>这个</a:t>
            </a:r>
            <a:r>
              <a:rPr lang="zh-CN" altLang="en-US" sz="2400" dirty="0"/>
              <a:t>的基础上实现。无尽模式的模板其实已在</a:t>
            </a:r>
            <a:r>
              <a:rPr lang="en-US" altLang="zh-CN" sz="2400" dirty="0" err="1"/>
              <a:t>single_game</a:t>
            </a:r>
            <a:r>
              <a:rPr lang="zh-CN" altLang="en-US" sz="2400" dirty="0"/>
              <a:t>的屏幕代码中大体实现，只需要改一些值，但是需要重新做一个一样的屏幕，有点费时间。</a:t>
            </a:r>
          </a:p>
        </p:txBody>
      </p:sp>
    </p:spTree>
    <p:extLst>
      <p:ext uri="{BB962C8B-B14F-4D97-AF65-F5344CB8AC3E}">
        <p14:creationId xmlns:p14="http://schemas.microsoft.com/office/powerpoint/2010/main" val="109767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EA9A50D-C112-46E5-8636-DEC92F6C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>
                <a:latin typeface="+mn-lt"/>
              </a:rPr>
              <a:t>作品素材：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213990D2-2BF0-444D-B2B4-F7D239B2C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98" y="1392646"/>
            <a:ext cx="7089390" cy="369307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2C1D3C9-5C19-4272-8882-579E17DBCB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146" y="2919825"/>
            <a:ext cx="7089391" cy="369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64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A9D8847-1947-4503-983B-4A54BF38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下载到手机后的运行效果图：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B2BDCE01-4E69-4433-BE56-F88E0E4C1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34" y="1253331"/>
            <a:ext cx="2061160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B45AB6B-89AC-4C7E-BF97-D619B82662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84" y="1253331"/>
            <a:ext cx="2061160" cy="43513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9C31D5F-4E42-49C5-993D-517BC61E3C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031" y="1253331"/>
            <a:ext cx="2061160" cy="43513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CCCF34A9-4767-446C-9B6F-1790751613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451" y="1253331"/>
            <a:ext cx="2061160" cy="43513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E12584CB-FB3B-4F12-B2D6-8B622597D3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078" y="1253331"/>
            <a:ext cx="2061160" cy="43513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32765C8A-AF77-4779-9256-096339CC9E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91" y="2243143"/>
            <a:ext cx="2061161" cy="435134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828A14DA-7BE3-4DF0-8C8E-CC6DB2A1B2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81" y="2243145"/>
            <a:ext cx="2061160" cy="435133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7D900DE0-07FA-47B8-9469-05D7BA9C8E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36" y="2243145"/>
            <a:ext cx="20611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630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9C477DA-D1FC-4FCB-B005-DD0E8B2DF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华文宋体" panose="02010600040101010101" pitchFamily="2" charset="-122"/>
                <a:ea typeface="华文宋体" panose="02010600040101010101" pitchFamily="2" charset="-122"/>
              </a:rPr>
              <a:t>APP</a:t>
            </a:r>
            <a:r>
              <a:rPr lang="zh-CN" altLang="en-US" sz="3600" dirty="0">
                <a:latin typeface="华文宋体" panose="02010600040101010101" pitchFamily="2" charset="-122"/>
                <a:ea typeface="华文宋体" panose="02010600040101010101" pitchFamily="2" charset="-122"/>
              </a:rPr>
              <a:t>代码展示：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D84FAF66-514E-4DFF-AF88-9FA55DF52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22775"/>
            <a:ext cx="10515600" cy="407471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2755A87-E801-41C4-A435-1005D1570DAA}"/>
              </a:ext>
            </a:extLst>
          </p:cNvPr>
          <p:cNvSpPr txBox="1"/>
          <p:nvPr/>
        </p:nvSpPr>
        <p:spPr>
          <a:xfrm>
            <a:off x="838200" y="1353443"/>
            <a:ext cx="17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Screen 1</a:t>
            </a:r>
            <a:r>
              <a:rPr lang="zh-CN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41354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5EC316B-6E18-4852-BFE3-139EC460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94" y="162809"/>
            <a:ext cx="10515600" cy="521764"/>
          </a:xfrm>
        </p:spPr>
        <p:txBody>
          <a:bodyPr>
            <a:normAutofit/>
          </a:bodyPr>
          <a:lstStyle/>
          <a:p>
            <a:r>
              <a:rPr lang="en-US" altLang="zh-CN" sz="1800" dirty="0" err="1"/>
              <a:t>Connect_name</a:t>
            </a:r>
            <a:r>
              <a:rPr lang="en-US" altLang="zh-CN" sz="1800" dirty="0"/>
              <a:t>:</a:t>
            </a:r>
            <a:endParaRPr lang="zh-CN" altLang="en-US" sz="18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3506962E-2469-4EB2-8A0A-ACB1C4386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4" y="684573"/>
            <a:ext cx="11259197" cy="572706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947F547-155E-44C5-BBEC-106E01CE1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03" y="684573"/>
            <a:ext cx="11263388" cy="45791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00A46842-69E7-4329-BB07-AF0D70D77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03" y="684573"/>
            <a:ext cx="11259196" cy="50916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0ABC3B1E-C698-486D-8B90-371E81CD46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11" y="684573"/>
            <a:ext cx="11255005" cy="43672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580FAF67-CA10-4AB9-BFF8-165B95C832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27" y="701070"/>
            <a:ext cx="11255005" cy="474351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531CA0C1-D883-4BE8-BC71-1F7ED48B72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27" y="684573"/>
            <a:ext cx="11255005" cy="501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1602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F6E955C-2E43-4E2F-ADC2-8133E1158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89" y="310102"/>
            <a:ext cx="10515600" cy="370935"/>
          </a:xfrm>
        </p:spPr>
        <p:txBody>
          <a:bodyPr>
            <a:normAutofit/>
          </a:bodyPr>
          <a:lstStyle/>
          <a:p>
            <a:r>
              <a:rPr lang="en-US" altLang="zh-CN" sz="1800" dirty="0" err="1"/>
              <a:t>Connect_list</a:t>
            </a:r>
            <a:r>
              <a:rPr lang="en-US" altLang="zh-CN" sz="1800" dirty="0"/>
              <a:t>:</a:t>
            </a:r>
            <a:endParaRPr lang="zh-CN" altLang="en-US" sz="18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ED8A8CA4-B04E-492D-995D-8605632C6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9" y="681036"/>
            <a:ext cx="11112956" cy="478650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651232E-09AA-4963-BDB7-5BF4E6FCC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0" y="681035"/>
            <a:ext cx="11112956" cy="45954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AA208FC7-3888-4181-8CAB-CC3B0CA05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8" y="665874"/>
            <a:ext cx="11112956" cy="46617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340FD17C-2552-4E42-A354-9976F8FD3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6" y="665872"/>
            <a:ext cx="8409498" cy="568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1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2755A87-E801-41C4-A435-1005D1570DAA}"/>
              </a:ext>
            </a:extLst>
          </p:cNvPr>
          <p:cNvSpPr txBox="1"/>
          <p:nvPr/>
        </p:nvSpPr>
        <p:spPr>
          <a:xfrm>
            <a:off x="875908" y="1523126"/>
            <a:ext cx="17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Game_help</a:t>
            </a:r>
            <a:r>
              <a:rPr lang="zh-CN" altLang="en-US" dirty="0"/>
              <a:t>：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xmlns="" id="{D3022DF8-8AA3-4C03-B682-AB86C5B0B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276" y="2152539"/>
            <a:ext cx="7544454" cy="2552921"/>
          </a:xfrm>
        </p:spPr>
      </p:pic>
    </p:spTree>
    <p:extLst>
      <p:ext uri="{BB962C8B-B14F-4D97-AF65-F5344CB8AC3E}">
        <p14:creationId xmlns:p14="http://schemas.microsoft.com/office/powerpoint/2010/main" val="37347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298</Words>
  <Application>Microsoft Office PowerPoint</Application>
  <PresentationFormat>自定义</PresentationFormat>
  <Paragraphs>25</Paragraphs>
  <Slides>14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Office 主题​​</vt:lpstr>
      <vt:lpstr>APP Inventor 课程大作业</vt:lpstr>
      <vt:lpstr>其实看这个APP名字就知道了，目前只做了基础版…因为时间比较仓促和作者个人水平有限（主要原因）做的有点粗糙简单，这个PPT从以下几个方面来介绍这个APP——24点大闯关：</vt:lpstr>
      <vt:lpstr>作品初衷：</vt:lpstr>
      <vt:lpstr>作品素材：</vt:lpstr>
      <vt:lpstr>下载到手机后的运行效果图：</vt:lpstr>
      <vt:lpstr>APP代码展示：</vt:lpstr>
      <vt:lpstr>Connect_name:</vt:lpstr>
      <vt:lpstr>Connect_list: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灵霜</dc:creator>
  <cp:lastModifiedBy>aa</cp:lastModifiedBy>
  <cp:revision>17</cp:revision>
  <dcterms:created xsi:type="dcterms:W3CDTF">2019-06-05T09:02:19Z</dcterms:created>
  <dcterms:modified xsi:type="dcterms:W3CDTF">2019-06-12T10:51:15Z</dcterms:modified>
</cp:coreProperties>
</file>